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2D3A21-3C8E-A94F-A239-8FF7F96E0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زیر نویس 2">
            <a:extLst>
              <a:ext uri="{FF2B5EF4-FFF2-40B4-BE49-F238E27FC236}">
                <a16:creationId xmlns:a16="http://schemas.microsoft.com/office/drawing/2014/main" id="{D81B9CC3-7144-0243-B324-32B4CEBA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/>
              <a:t>برای ویرایش نسخه اصلی سبک زیرنویس کلیک کنید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D8299A81-08E5-1C42-880C-EDDCFC3E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60AF-57B4-A94D-A8D6-C30F05AC5745}" type="datetimeFigureOut">
              <a:rPr lang="fa-IR" smtClean="0"/>
              <a:t>02/12/1444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F3C62BDE-7BB6-3A40-997B-E1CF3CFF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CD8675AD-5D43-924F-BD73-B4398773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FD95-BAD5-A24F-A0A4-B8BA48833A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295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C1ED51-0141-584A-94DD-55E174F6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تن عمودی 2">
            <a:extLst>
              <a:ext uri="{FF2B5EF4-FFF2-40B4-BE49-F238E27FC236}">
                <a16:creationId xmlns:a16="http://schemas.microsoft.com/office/drawing/2014/main" id="{C57D66D1-F5A9-EE49-93F4-2919E04FA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9EA5C63A-919E-6346-B6FB-DC0460B3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60AF-57B4-A94D-A8D6-C30F05AC5745}" type="datetimeFigureOut">
              <a:rPr lang="fa-IR" smtClean="0"/>
              <a:t>02/12/1444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4BC261AA-019A-844A-926B-344625F0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E4082155-C2F4-094A-A115-5D6E7B21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FD95-BAD5-A24F-A0A4-B8BA48833A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408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>
            <a:extLst>
              <a:ext uri="{FF2B5EF4-FFF2-40B4-BE49-F238E27FC236}">
                <a16:creationId xmlns:a16="http://schemas.microsoft.com/office/drawing/2014/main" id="{87092A97-5109-CC44-B795-C6C163135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تن عمودی 2">
            <a:extLst>
              <a:ext uri="{FF2B5EF4-FFF2-40B4-BE49-F238E27FC236}">
                <a16:creationId xmlns:a16="http://schemas.microsoft.com/office/drawing/2014/main" id="{82ADCECC-4062-0B43-A56F-FCEF0BAF7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8F7AD39E-53B5-2748-A867-9B055AAD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60AF-57B4-A94D-A8D6-C30F05AC5745}" type="datetimeFigureOut">
              <a:rPr lang="fa-IR" smtClean="0"/>
              <a:t>02/12/1444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A834EC56-A1B0-9643-94C6-F50091E1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301301D9-DA45-ED49-BD81-3D8528CF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FD95-BAD5-A24F-A0A4-B8BA48833A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330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75AF35-DBC3-884C-891D-9720DAC0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075C3D43-A428-0E49-91AF-F096297D4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C7EB5AF9-7D9D-F045-BDBB-BEC90FC9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60AF-57B4-A94D-A8D6-C30F05AC5745}" type="datetimeFigureOut">
              <a:rPr lang="fa-IR" smtClean="0"/>
              <a:t>02/12/1444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728C91CD-6368-AB46-A489-81BC4E8C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E772E365-E62D-F245-9961-AEC19FE5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FD95-BAD5-A24F-A0A4-B8BA48833A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10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AA8A2D-66A6-C045-87A9-0B3B2287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تن 2">
            <a:extLst>
              <a:ext uri="{FF2B5EF4-FFF2-40B4-BE49-F238E27FC236}">
                <a16:creationId xmlns:a16="http://schemas.microsoft.com/office/drawing/2014/main" id="{DAB2BBDD-8401-D34D-977F-C9D57A334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A665BEC5-F8DC-F64D-A693-B5C8A8F07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60AF-57B4-A94D-A8D6-C30F05AC5745}" type="datetimeFigureOut">
              <a:rPr lang="fa-IR" smtClean="0"/>
              <a:t>02/12/1444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E5C368B8-66AB-4F48-8DC1-47C62CFC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4856DE2F-E798-D44A-9825-AFD1959D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FD95-BAD5-A24F-A0A4-B8BA48833A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649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03EDB2-B9D3-434B-B427-5F9210C4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EA78365F-85D6-6E43-8EFD-BED86ADA7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محتوا 3">
            <a:extLst>
              <a:ext uri="{FF2B5EF4-FFF2-40B4-BE49-F238E27FC236}">
                <a16:creationId xmlns:a16="http://schemas.microsoft.com/office/drawing/2014/main" id="{AA1806D7-DFAD-6C4E-9877-60A0B51F1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5" name="نگهدارنده مکان تاریخ 4">
            <a:extLst>
              <a:ext uri="{FF2B5EF4-FFF2-40B4-BE49-F238E27FC236}">
                <a16:creationId xmlns:a16="http://schemas.microsoft.com/office/drawing/2014/main" id="{CBA78530-A05F-2F49-BE93-F3D036D1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60AF-57B4-A94D-A8D6-C30F05AC5745}" type="datetimeFigureOut">
              <a:rPr lang="fa-IR" smtClean="0"/>
              <a:t>02/12/1444</a:t>
            </a:fld>
            <a:endParaRPr lang="fa-IR"/>
          </a:p>
        </p:txBody>
      </p:sp>
      <p:sp>
        <p:nvSpPr>
          <p:cNvPr id="6" name="نگهدارنده مکان پانویس 5">
            <a:extLst>
              <a:ext uri="{FF2B5EF4-FFF2-40B4-BE49-F238E27FC236}">
                <a16:creationId xmlns:a16="http://schemas.microsoft.com/office/drawing/2014/main" id="{E2253CE0-31F3-1144-9683-B3F67968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>
            <a:extLst>
              <a:ext uri="{FF2B5EF4-FFF2-40B4-BE49-F238E27FC236}">
                <a16:creationId xmlns:a16="http://schemas.microsoft.com/office/drawing/2014/main" id="{15E02130-58CE-8A48-997C-A620CA2D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FD95-BAD5-A24F-A0A4-B8BA48833A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990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DE2522-D965-5A4C-970F-F8B38123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تن 2">
            <a:extLst>
              <a:ext uri="{FF2B5EF4-FFF2-40B4-BE49-F238E27FC236}">
                <a16:creationId xmlns:a16="http://schemas.microsoft.com/office/drawing/2014/main" id="{E3ED3947-2D59-B744-9148-763E06D63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4" name="نگهدارنده مکان محتوا 3">
            <a:extLst>
              <a:ext uri="{FF2B5EF4-FFF2-40B4-BE49-F238E27FC236}">
                <a16:creationId xmlns:a16="http://schemas.microsoft.com/office/drawing/2014/main" id="{C65F9155-E67D-3D41-B897-6B62E7ED4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5" name="نگهدارنده مکان متن 4">
            <a:extLst>
              <a:ext uri="{FF2B5EF4-FFF2-40B4-BE49-F238E27FC236}">
                <a16:creationId xmlns:a16="http://schemas.microsoft.com/office/drawing/2014/main" id="{4BD915AD-47A5-BC41-B8AE-9B140AE97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6" name="نگهدارنده مکان محتوا 5">
            <a:extLst>
              <a:ext uri="{FF2B5EF4-FFF2-40B4-BE49-F238E27FC236}">
                <a16:creationId xmlns:a16="http://schemas.microsoft.com/office/drawing/2014/main" id="{6633DE14-DB47-F64E-A9DF-8AA666C9F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7" name="نگهدارنده مکان تاریخ 6">
            <a:extLst>
              <a:ext uri="{FF2B5EF4-FFF2-40B4-BE49-F238E27FC236}">
                <a16:creationId xmlns:a16="http://schemas.microsoft.com/office/drawing/2014/main" id="{561390C8-2665-834E-8FA1-C2C72130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60AF-57B4-A94D-A8D6-C30F05AC5745}" type="datetimeFigureOut">
              <a:rPr lang="fa-IR" smtClean="0"/>
              <a:t>02/12/1444</a:t>
            </a:fld>
            <a:endParaRPr lang="fa-IR"/>
          </a:p>
        </p:txBody>
      </p:sp>
      <p:sp>
        <p:nvSpPr>
          <p:cNvPr id="8" name="نگهدارنده مکان پانویس 7">
            <a:extLst>
              <a:ext uri="{FF2B5EF4-FFF2-40B4-BE49-F238E27FC236}">
                <a16:creationId xmlns:a16="http://schemas.microsoft.com/office/drawing/2014/main" id="{C3330BC9-E86C-7C49-A17D-E504B7CA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نگهدارنده مکان شماره اسلاید 8">
            <a:extLst>
              <a:ext uri="{FF2B5EF4-FFF2-40B4-BE49-F238E27FC236}">
                <a16:creationId xmlns:a16="http://schemas.microsoft.com/office/drawing/2014/main" id="{F154ABB4-F6A5-834B-929D-68DF6D31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FD95-BAD5-A24F-A0A4-B8BA48833A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900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4C63CC-1D07-BC46-A628-B598D0CC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تاریخ 2">
            <a:extLst>
              <a:ext uri="{FF2B5EF4-FFF2-40B4-BE49-F238E27FC236}">
                <a16:creationId xmlns:a16="http://schemas.microsoft.com/office/drawing/2014/main" id="{3A561D3B-F3A1-7541-8947-02B13CC1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60AF-57B4-A94D-A8D6-C30F05AC5745}" type="datetimeFigureOut">
              <a:rPr lang="fa-IR" smtClean="0"/>
              <a:t>02/12/1444</a:t>
            </a:fld>
            <a:endParaRPr lang="fa-IR"/>
          </a:p>
        </p:txBody>
      </p:sp>
      <p:sp>
        <p:nvSpPr>
          <p:cNvPr id="4" name="نگهدارنده مکان پانویس 3">
            <a:extLst>
              <a:ext uri="{FF2B5EF4-FFF2-40B4-BE49-F238E27FC236}">
                <a16:creationId xmlns:a16="http://schemas.microsoft.com/office/drawing/2014/main" id="{DDEA1B7B-C115-BC4C-9EC7-67627552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نگهدارنده مکان شماره اسلاید 4">
            <a:extLst>
              <a:ext uri="{FF2B5EF4-FFF2-40B4-BE49-F238E27FC236}">
                <a16:creationId xmlns:a16="http://schemas.microsoft.com/office/drawing/2014/main" id="{944A8830-9F74-B641-914A-8B549CD7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FD95-BAD5-A24F-A0A4-B8BA48833A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889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>
            <a:extLst>
              <a:ext uri="{FF2B5EF4-FFF2-40B4-BE49-F238E27FC236}">
                <a16:creationId xmlns:a16="http://schemas.microsoft.com/office/drawing/2014/main" id="{DFFB7809-2947-3A42-9044-3B348CD92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60AF-57B4-A94D-A8D6-C30F05AC5745}" type="datetimeFigureOut">
              <a:rPr lang="fa-IR" smtClean="0"/>
              <a:t>02/12/1444</a:t>
            </a:fld>
            <a:endParaRPr lang="fa-IR"/>
          </a:p>
        </p:txBody>
      </p:sp>
      <p:sp>
        <p:nvSpPr>
          <p:cNvPr id="3" name="نگهدارنده مکان پانویس 2">
            <a:extLst>
              <a:ext uri="{FF2B5EF4-FFF2-40B4-BE49-F238E27FC236}">
                <a16:creationId xmlns:a16="http://schemas.microsoft.com/office/drawing/2014/main" id="{E92D6BBB-7A70-1042-96C3-D2AEE0C6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نگهدارنده مکان شماره اسلاید 3">
            <a:extLst>
              <a:ext uri="{FF2B5EF4-FFF2-40B4-BE49-F238E27FC236}">
                <a16:creationId xmlns:a16="http://schemas.microsoft.com/office/drawing/2014/main" id="{12C7D7F4-48F0-AD4C-9502-9FD1EF18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FD95-BAD5-A24F-A0A4-B8BA48833A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766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033E6B-47B0-0946-B9EA-0ADD52B5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8327CD7E-F6FD-A044-805B-8FA4350C8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متن 3">
            <a:extLst>
              <a:ext uri="{FF2B5EF4-FFF2-40B4-BE49-F238E27FC236}">
                <a16:creationId xmlns:a16="http://schemas.microsoft.com/office/drawing/2014/main" id="{EAB75924-F3CF-F646-86D3-9BC86EE3C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5" name="نگهدارنده مکان تاریخ 4">
            <a:extLst>
              <a:ext uri="{FF2B5EF4-FFF2-40B4-BE49-F238E27FC236}">
                <a16:creationId xmlns:a16="http://schemas.microsoft.com/office/drawing/2014/main" id="{5180B315-885B-B648-8B25-4FE13F581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60AF-57B4-A94D-A8D6-C30F05AC5745}" type="datetimeFigureOut">
              <a:rPr lang="fa-IR" smtClean="0"/>
              <a:t>02/12/1444</a:t>
            </a:fld>
            <a:endParaRPr lang="fa-IR"/>
          </a:p>
        </p:txBody>
      </p:sp>
      <p:sp>
        <p:nvSpPr>
          <p:cNvPr id="6" name="نگهدارنده مکان پانویس 5">
            <a:extLst>
              <a:ext uri="{FF2B5EF4-FFF2-40B4-BE49-F238E27FC236}">
                <a16:creationId xmlns:a16="http://schemas.microsoft.com/office/drawing/2014/main" id="{C61F2988-91F2-1543-BF64-16EDA010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>
            <a:extLst>
              <a:ext uri="{FF2B5EF4-FFF2-40B4-BE49-F238E27FC236}">
                <a16:creationId xmlns:a16="http://schemas.microsoft.com/office/drawing/2014/main" id="{C4A1212A-E820-D743-AD69-6D5A993E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FD95-BAD5-A24F-A0A4-B8BA48833A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757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3FB1B7-3DE6-BB4E-AFB2-5954EEB3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تصویر 2">
            <a:extLst>
              <a:ext uri="{FF2B5EF4-FFF2-40B4-BE49-F238E27FC236}">
                <a16:creationId xmlns:a16="http://schemas.microsoft.com/office/drawing/2014/main" id="{571A7555-720D-1B4E-BCB2-53CB74A65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نگهدارنده مکان متن 3">
            <a:extLst>
              <a:ext uri="{FF2B5EF4-FFF2-40B4-BE49-F238E27FC236}">
                <a16:creationId xmlns:a16="http://schemas.microsoft.com/office/drawing/2014/main" id="{E1D6AEB9-B9DE-FB4B-BA6A-73D03AB85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5" name="نگهدارنده مکان تاریخ 4">
            <a:extLst>
              <a:ext uri="{FF2B5EF4-FFF2-40B4-BE49-F238E27FC236}">
                <a16:creationId xmlns:a16="http://schemas.microsoft.com/office/drawing/2014/main" id="{10F52C85-BF33-DB4B-92CE-CDCA0029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60AF-57B4-A94D-A8D6-C30F05AC5745}" type="datetimeFigureOut">
              <a:rPr lang="fa-IR" smtClean="0"/>
              <a:t>02/12/1444</a:t>
            </a:fld>
            <a:endParaRPr lang="fa-IR"/>
          </a:p>
        </p:txBody>
      </p:sp>
      <p:sp>
        <p:nvSpPr>
          <p:cNvPr id="6" name="نگهدارنده مکان پانویس 5">
            <a:extLst>
              <a:ext uri="{FF2B5EF4-FFF2-40B4-BE49-F238E27FC236}">
                <a16:creationId xmlns:a16="http://schemas.microsoft.com/office/drawing/2014/main" id="{4937D125-EB05-1547-BB41-AF342F2D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>
            <a:extLst>
              <a:ext uri="{FF2B5EF4-FFF2-40B4-BE49-F238E27FC236}">
                <a16:creationId xmlns:a16="http://schemas.microsoft.com/office/drawing/2014/main" id="{E1EAB72D-250C-4347-A412-618D88AD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FD95-BAD5-A24F-A0A4-B8BA48833A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735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عنوان 1">
            <a:extLst>
              <a:ext uri="{FF2B5EF4-FFF2-40B4-BE49-F238E27FC236}">
                <a16:creationId xmlns:a16="http://schemas.microsoft.com/office/drawing/2014/main" id="{AAFC1FC5-CFFE-D044-959B-F79CC33B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تن 2">
            <a:extLst>
              <a:ext uri="{FF2B5EF4-FFF2-40B4-BE49-F238E27FC236}">
                <a16:creationId xmlns:a16="http://schemas.microsoft.com/office/drawing/2014/main" id="{31C7920B-724E-1045-B814-6B5193AE2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B37F55BE-15D3-C044-AE19-20AE9477C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360AF-57B4-A94D-A8D6-C30F05AC5745}" type="datetimeFigureOut">
              <a:rPr lang="fa-IR" smtClean="0"/>
              <a:t>02/12/1444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3F8249E4-26CB-F04E-ADD3-4D5FE753C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7092E108-782A-014C-981F-0EB4CB6B9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9FD95-BAD5-A24F-A0A4-B8BA48833A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495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CC93F-24A1-494C-879E-AA637721B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5F4B95AC-9E86-F44E-A98A-0859649F3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تصویر 4">
            <a:extLst>
              <a:ext uri="{FF2B5EF4-FFF2-40B4-BE49-F238E27FC236}">
                <a16:creationId xmlns:a16="http://schemas.microsoft.com/office/drawing/2014/main" id="{9CDDEE88-7AEF-8E40-BD48-79A338F95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0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7D5F8A-EAD8-014B-9C92-41464D7C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DD82F2BD-8951-C541-B684-467F5086B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2677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A2AA96-6724-934C-B788-0F92FFF0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F86020BD-AA9A-9D4D-BDF4-DF91F7DC8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3522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47D824-F5F8-4941-9FB6-3B011D155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زیر نویس 2">
            <a:extLst>
              <a:ext uri="{FF2B5EF4-FFF2-40B4-BE49-F238E27FC236}">
                <a16:creationId xmlns:a16="http://schemas.microsoft.com/office/drawing/2014/main" id="{09D84B51-E02A-CF43-BDB1-E16C3461B7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F2C1EB8E-87EC-B74F-884E-D22E24BCD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7760" cy="6951240"/>
          </a:xfrm>
          <a:prstGeom prst="rect">
            <a:avLst/>
          </a:prstGeom>
        </p:spPr>
      </p:pic>
      <p:pic>
        <p:nvPicPr>
          <p:cNvPr id="5" name="تصویر 5">
            <a:extLst>
              <a:ext uri="{FF2B5EF4-FFF2-40B4-BE49-F238E27FC236}">
                <a16:creationId xmlns:a16="http://schemas.microsoft.com/office/drawing/2014/main" id="{CEA98BAF-B2E6-634F-8BA4-0B4CF49AD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8"/>
            <a:ext cx="12298384" cy="69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3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6A2ECD-59C2-6948-AC9B-2D5A1388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B9EFB26E-8C52-B34D-B7C3-9ABEBE56E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36103" cy="6995308"/>
          </a:xfrm>
        </p:spPr>
      </p:pic>
    </p:spTree>
    <p:extLst>
      <p:ext uri="{BB962C8B-B14F-4D97-AF65-F5344CB8AC3E}">
        <p14:creationId xmlns:p14="http://schemas.microsoft.com/office/powerpoint/2010/main" val="128772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930C80-4B31-AF4A-904D-E6F82232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8CB94361-DFDC-5E42-9BC6-94B4A3766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908311" cy="6698425"/>
          </a:xfrm>
        </p:spPr>
      </p:pic>
      <p:pic>
        <p:nvPicPr>
          <p:cNvPr id="5" name="تصویر 5">
            <a:extLst>
              <a:ext uri="{FF2B5EF4-FFF2-40B4-BE49-F238E27FC236}">
                <a16:creationId xmlns:a16="http://schemas.microsoft.com/office/drawing/2014/main" id="{69B85130-6220-AA46-A682-C60EE40AB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7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7216EE-9B22-4942-BEDF-0FF2C602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40EEE389-7B20-3A42-AB8E-9A0A0E984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57760" cy="6934077"/>
          </a:xfrm>
        </p:spPr>
      </p:pic>
    </p:spTree>
    <p:extLst>
      <p:ext uri="{BB962C8B-B14F-4D97-AF65-F5344CB8AC3E}">
        <p14:creationId xmlns:p14="http://schemas.microsoft.com/office/powerpoint/2010/main" val="264980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58ABF2-2930-F643-B4E5-509E7B13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F62E82DD-98E2-CC42-8205-223F4620D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9227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C2D553-7E4B-3E43-8D2D-A35826C5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A56C4F59-6FA3-4F49-AC38-162D7F985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0347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B8F7AF-93A6-BD40-AE11-AE849166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9F3F6D29-299C-0042-BF83-03F925A27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46774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4DC37B-1CA6-4041-9F31-7531BE18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270FC3B7-D73E-634F-8A39-9518A9016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31294621"/>
      </p:ext>
    </p:extLst>
  </p:cSld>
  <p:clrMapOvr>
    <a:masterClrMapping/>
  </p:clrMapOvr>
</p:sld>
</file>

<file path=ppt/theme/theme1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دفتر کا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صفحه گسترده</PresentationFormat>
  <Slides>11</Slides>
  <Notes>0</Notes>
  <HiddenSlides>0</HiddenSlide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11</vt:i4>
      </vt:variant>
    </vt:vector>
  </HeadingPairs>
  <TitlesOfParts>
    <vt:vector size="12" baseType="lpstr">
      <vt:lpstr>طرح زمینه Office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کاربر ناشناخته</dc:creator>
  <cp:lastModifiedBy>fhazbavi6@gmail.com</cp:lastModifiedBy>
  <cp:revision>6</cp:revision>
  <dcterms:created xsi:type="dcterms:W3CDTF">2023-06-20T15:42:56Z</dcterms:created>
  <dcterms:modified xsi:type="dcterms:W3CDTF">2023-06-20T19:17:54Z</dcterms:modified>
</cp:coreProperties>
</file>